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32" r:id="rId3"/>
    <p:sldId id="258" r:id="rId4"/>
    <p:sldId id="261" r:id="rId5"/>
    <p:sldId id="262" r:id="rId6"/>
    <p:sldId id="264" r:id="rId7"/>
    <p:sldId id="265" r:id="rId8"/>
    <p:sldId id="283" r:id="rId9"/>
    <p:sldId id="266" r:id="rId10"/>
    <p:sldId id="268" r:id="rId11"/>
    <p:sldId id="276" r:id="rId12"/>
    <p:sldId id="277" r:id="rId13"/>
    <p:sldId id="286" r:id="rId14"/>
    <p:sldId id="288" r:id="rId15"/>
    <p:sldId id="290" r:id="rId16"/>
    <p:sldId id="292" r:id="rId17"/>
    <p:sldId id="293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4" r:id="rId26"/>
    <p:sldId id="307" r:id="rId27"/>
    <p:sldId id="308" r:id="rId28"/>
    <p:sldId id="309" r:id="rId29"/>
    <p:sldId id="310" r:id="rId30"/>
    <p:sldId id="313" r:id="rId31"/>
    <p:sldId id="315" r:id="rId32"/>
    <p:sldId id="319" r:id="rId33"/>
    <p:sldId id="320" r:id="rId34"/>
    <p:sldId id="321" r:id="rId35"/>
    <p:sldId id="323" r:id="rId36"/>
    <p:sldId id="325" r:id="rId37"/>
    <p:sldId id="326" r:id="rId38"/>
    <p:sldId id="336" r:id="rId39"/>
    <p:sldId id="333" r:id="rId40"/>
    <p:sldId id="334" r:id="rId41"/>
    <p:sldId id="335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59" autoAdjust="0"/>
  </p:normalViewPr>
  <p:slideViewPr>
    <p:cSldViewPr>
      <p:cViewPr varScale="1">
        <p:scale>
          <a:sx n="84" d="100"/>
          <a:sy n="84" d="100"/>
        </p:scale>
        <p:origin x="-15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D8F249-5535-46AB-BD2D-6D6DE2DAA729}" type="datetimeFigureOut">
              <a:rPr lang="fr-FR" smtClean="0"/>
              <a:pPr/>
              <a:t>28/05/2015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7A8AE7B-96CA-46D4-BAD7-3256438B92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ominique\Pictures\Londres\IMG_0252.MOV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ominique\Pictures\Londres\Big%20Ben%20strikes%2012%20(Good%20quality%20sound)%20(2010)-FLUVORE.mp4" TargetMode="Externa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259632" y="-315416"/>
            <a:ext cx="7340352" cy="2016224"/>
          </a:xfrm>
        </p:spPr>
        <p:txBody>
          <a:bodyPr/>
          <a:lstStyle/>
          <a:p>
            <a:r>
              <a:rPr lang="fr-FR" sz="3600" dirty="0" smtClean="0"/>
              <a:t>LONDON  2015</a:t>
            </a:r>
            <a:br>
              <a:rPr lang="fr-FR" sz="3600" dirty="0" smtClean="0"/>
            </a:br>
            <a:r>
              <a:rPr lang="fr-FR" sz="3600" dirty="0" smtClean="0"/>
              <a:t>Collège Saint </a:t>
            </a:r>
            <a:r>
              <a:rPr lang="fr-FR" sz="3600" dirty="0" err="1" smtClean="0"/>
              <a:t>Anatoile</a:t>
            </a:r>
            <a:r>
              <a:rPr lang="fr-FR" sz="3600" dirty="0" smtClean="0"/>
              <a:t>  -                                                        Salins</a:t>
            </a:r>
            <a:endParaRPr lang="fr-FR" sz="36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 descr="IMG_0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056" y="1916832"/>
            <a:ext cx="7651391" cy="494116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5580112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COVENT GARDEN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Transport </a:t>
            </a:r>
            <a:r>
              <a:rPr lang="fr-FR" dirty="0" err="1" smtClean="0"/>
              <a:t>Museum</a:t>
            </a:r>
            <a:endParaRPr lang="fr-FR" dirty="0"/>
          </a:p>
        </p:txBody>
      </p:sp>
      <p:pic>
        <p:nvPicPr>
          <p:cNvPr id="5" name="Image 4" descr="IMG_0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933229">
            <a:off x="5264620" y="3557197"/>
            <a:ext cx="3995936" cy="2984619"/>
          </a:xfrm>
          <a:prstGeom prst="rect">
            <a:avLst/>
          </a:prstGeom>
        </p:spPr>
      </p:pic>
      <p:pic>
        <p:nvPicPr>
          <p:cNvPr id="12" name="Image 11" descr="IMG_0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492896"/>
            <a:ext cx="4475593" cy="3342881"/>
          </a:xfrm>
          <a:prstGeom prst="rect">
            <a:avLst/>
          </a:prstGeom>
        </p:spPr>
      </p:pic>
      <p:pic>
        <p:nvPicPr>
          <p:cNvPr id="7" name="Image 6" descr="IMG_01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-315416"/>
            <a:ext cx="3672408" cy="2879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MADAME TUSSAUD</a:t>
            </a:r>
            <a:endParaRPr lang="fr-FR" dirty="0"/>
          </a:p>
        </p:txBody>
      </p:sp>
      <p:pic>
        <p:nvPicPr>
          <p:cNvPr id="4" name="Espace réservé du contenu 3" descr="49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28548"/>
            <a:ext cx="8075240" cy="4538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4705071" cy="3514281"/>
          </a:xfrm>
          <a:prstGeom prst="rect">
            <a:avLst/>
          </a:prstGeom>
        </p:spPr>
      </p:pic>
      <p:pic>
        <p:nvPicPr>
          <p:cNvPr id="3" name="Image 2" descr="IMG_01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3833664"/>
            <a:ext cx="3800741" cy="3024336"/>
          </a:xfrm>
          <a:prstGeom prst="rect">
            <a:avLst/>
          </a:prstGeom>
        </p:spPr>
      </p:pic>
      <p:pic>
        <p:nvPicPr>
          <p:cNvPr id="4" name="Image 3" descr="49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692696"/>
            <a:ext cx="2627784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4680520" cy="3510389"/>
          </a:xfrm>
          <a:prstGeom prst="rect">
            <a:avLst/>
          </a:prstGeom>
        </p:spPr>
      </p:pic>
      <p:pic>
        <p:nvPicPr>
          <p:cNvPr id="3" name="Image 2" descr="DSC006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32894">
            <a:off x="4431444" y="1681677"/>
            <a:ext cx="5340085" cy="4005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4089963" cy="3054849"/>
          </a:xfrm>
          <a:prstGeom prst="rect">
            <a:avLst/>
          </a:prstGeom>
        </p:spPr>
      </p:pic>
      <p:pic>
        <p:nvPicPr>
          <p:cNvPr id="3" name="Image 2" descr="IMG_0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356992"/>
            <a:ext cx="3501008" cy="3501008"/>
          </a:xfrm>
          <a:prstGeom prst="rect">
            <a:avLst/>
          </a:prstGeom>
        </p:spPr>
      </p:pic>
      <p:pic>
        <p:nvPicPr>
          <p:cNvPr id="4" name="Image 3" descr="IMG_02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340768"/>
            <a:ext cx="3573016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2030" y="404664"/>
            <a:ext cx="8229600" cy="936104"/>
          </a:xfrm>
        </p:spPr>
        <p:txBody>
          <a:bodyPr/>
          <a:lstStyle/>
          <a:p>
            <a:r>
              <a:rPr lang="fr-FR" dirty="0" smtClean="0"/>
              <a:t>Baker Street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IMG_0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844824"/>
            <a:ext cx="6434091" cy="4805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fr-FR" dirty="0" smtClean="0"/>
              <a:t>REGENT’S PARK</a:t>
            </a:r>
            <a:endParaRPr lang="fr-FR" dirty="0"/>
          </a:p>
        </p:txBody>
      </p:sp>
      <p:pic>
        <p:nvPicPr>
          <p:cNvPr id="4" name="Espace réservé du contenu 3" descr="IMG_0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4180700" cy="3384376"/>
          </a:xfrm>
        </p:spPr>
      </p:pic>
      <p:pic>
        <p:nvPicPr>
          <p:cNvPr id="5" name="Image 4" descr="IMG_0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04340">
            <a:off x="4580602" y="1166924"/>
            <a:ext cx="4282776" cy="3198864"/>
          </a:xfrm>
          <a:prstGeom prst="rect">
            <a:avLst/>
          </a:prstGeom>
        </p:spPr>
      </p:pic>
      <p:pic>
        <p:nvPicPr>
          <p:cNvPr id="6" name="Image 5" descr="IMG_0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789040"/>
            <a:ext cx="4379184" cy="327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fr-FR" dirty="0" smtClean="0"/>
              <a:t>THE BRITISH MUSEUM</a:t>
            </a:r>
            <a:endParaRPr lang="fr-FR" dirty="0"/>
          </a:p>
        </p:txBody>
      </p:sp>
      <p:pic>
        <p:nvPicPr>
          <p:cNvPr id="4" name="Espace réservé du contenu 3" descr="DSC007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8879" y="3801660"/>
            <a:ext cx="4075121" cy="3056340"/>
          </a:xfrm>
        </p:spPr>
      </p:pic>
      <p:pic>
        <p:nvPicPr>
          <p:cNvPr id="5" name="Image 4" descr="DSC006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4668010" cy="3068960"/>
          </a:xfrm>
          <a:prstGeom prst="rect">
            <a:avLst/>
          </a:prstGeom>
        </p:spPr>
      </p:pic>
      <p:pic>
        <p:nvPicPr>
          <p:cNvPr id="1026" name="Picture 2" descr="http://i.telegraph.co.uk/multimedia/archive/01704/BritishMuseum_170473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052736"/>
            <a:ext cx="496855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6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36437" cy="2952327"/>
          </a:xfrm>
          <a:prstGeom prst="rect">
            <a:avLst/>
          </a:prstGeom>
        </p:spPr>
      </p:pic>
      <p:pic>
        <p:nvPicPr>
          <p:cNvPr id="3" name="Image 2" descr="IMG_0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"/>
            <a:ext cx="4019145" cy="3001954"/>
          </a:xfrm>
          <a:prstGeom prst="rect">
            <a:avLst/>
          </a:prstGeom>
        </p:spPr>
      </p:pic>
      <p:pic>
        <p:nvPicPr>
          <p:cNvPr id="4" name="Image 3" descr="IMG_0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1008"/>
            <a:ext cx="4012449" cy="2996953"/>
          </a:xfrm>
          <a:prstGeom prst="rect">
            <a:avLst/>
          </a:prstGeom>
        </p:spPr>
      </p:pic>
      <p:pic>
        <p:nvPicPr>
          <p:cNvPr id="5" name="Image 4" descr="IMG_02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491962"/>
            <a:ext cx="4032448" cy="3011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ug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484784"/>
            <a:ext cx="3516861" cy="4708525"/>
          </a:xfrm>
        </p:spPr>
      </p:pic>
      <p:pic>
        <p:nvPicPr>
          <p:cNvPr id="5" name="Image 4" descr="DSC005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-171400"/>
            <a:ext cx="4764021" cy="3573016"/>
          </a:xfrm>
          <a:prstGeom prst="rect">
            <a:avLst/>
          </a:prstGeom>
        </p:spPr>
      </p:pic>
      <p:pic>
        <p:nvPicPr>
          <p:cNvPr id="6" name="Image 5" descr="DSC005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143625" y="3857627"/>
            <a:ext cx="3428999" cy="2571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363272" cy="1080120"/>
          </a:xfrm>
        </p:spPr>
        <p:txBody>
          <a:bodyPr/>
          <a:lstStyle/>
          <a:p>
            <a:r>
              <a:rPr lang="fr-FR" dirty="0" smtClean="0"/>
              <a:t>STRATFORD UPON AVON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IMG_0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4186370" cy="3126857"/>
          </a:xfrm>
          <a:prstGeom prst="rect">
            <a:avLst/>
          </a:prstGeom>
        </p:spPr>
      </p:pic>
      <p:pic>
        <p:nvPicPr>
          <p:cNvPr id="7" name="Image 6" descr="5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077072"/>
            <a:ext cx="4947944" cy="2780928"/>
          </a:xfrm>
          <a:prstGeom prst="rect">
            <a:avLst/>
          </a:prstGeom>
        </p:spPr>
      </p:pic>
      <p:pic>
        <p:nvPicPr>
          <p:cNvPr id="10" name="Image 9" descr="50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8490" y="1124744"/>
            <a:ext cx="3225510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fr-FR" dirty="0" smtClean="0"/>
              <a:t>SHAKESPEARE</a:t>
            </a:r>
            <a:endParaRPr lang="fr-FR" dirty="0"/>
          </a:p>
        </p:txBody>
      </p:sp>
      <p:pic>
        <p:nvPicPr>
          <p:cNvPr id="4" name="Espace réservé du contenu 3" descr="5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4833701" cy="2716719"/>
          </a:xfrm>
        </p:spPr>
      </p:pic>
      <p:pic>
        <p:nvPicPr>
          <p:cNvPr id="6" name="Image 5" descr="DSC00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7163">
            <a:off x="5141924" y="1204954"/>
            <a:ext cx="3611893" cy="2708919"/>
          </a:xfrm>
          <a:prstGeom prst="rect">
            <a:avLst/>
          </a:prstGeom>
        </p:spPr>
      </p:pic>
      <p:pic>
        <p:nvPicPr>
          <p:cNvPr id="8" name="Image 7" descr="DSC00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807042"/>
            <a:ext cx="4067944" cy="305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0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736848">
            <a:off x="-294794" y="782486"/>
            <a:ext cx="3165210" cy="2373908"/>
          </a:xfrm>
          <a:prstGeom prst="rect">
            <a:avLst/>
          </a:prstGeom>
        </p:spPr>
      </p:pic>
      <p:pic>
        <p:nvPicPr>
          <p:cNvPr id="5" name="Image 4" descr="DSC00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89705">
            <a:off x="5613140" y="3636358"/>
            <a:ext cx="3606600" cy="2704950"/>
          </a:xfrm>
          <a:prstGeom prst="rect">
            <a:avLst/>
          </a:prstGeom>
        </p:spPr>
      </p:pic>
      <p:pic>
        <p:nvPicPr>
          <p:cNvPr id="6" name="Image 5" descr="IMG_0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553908" y="1558663"/>
            <a:ext cx="3645022" cy="2921206"/>
          </a:xfrm>
          <a:prstGeom prst="rect">
            <a:avLst/>
          </a:prstGeom>
        </p:spPr>
      </p:pic>
      <p:pic>
        <p:nvPicPr>
          <p:cNvPr id="8" name="Image 7" descr="IMG_0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404664"/>
            <a:ext cx="2643852" cy="1974729"/>
          </a:xfrm>
          <a:prstGeom prst="rect">
            <a:avLst/>
          </a:prstGeom>
        </p:spPr>
      </p:pic>
      <p:pic>
        <p:nvPicPr>
          <p:cNvPr id="10" name="Image 9" descr="IMG_02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25248" y="4688536"/>
            <a:ext cx="2483768" cy="1855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67944" cy="3038403"/>
          </a:xfrm>
          <a:prstGeom prst="rect">
            <a:avLst/>
          </a:prstGeom>
        </p:spPr>
      </p:pic>
      <p:pic>
        <p:nvPicPr>
          <p:cNvPr id="3" name="Image 2" descr="IMG_02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789040"/>
            <a:ext cx="3897148" cy="2910833"/>
          </a:xfrm>
          <a:prstGeom prst="rect">
            <a:avLst/>
          </a:prstGeom>
        </p:spPr>
      </p:pic>
      <p:pic>
        <p:nvPicPr>
          <p:cNvPr id="4" name="IMG_0252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788024" y="78296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ANN HATHAWAY’S COTTAGE</a:t>
            </a:r>
            <a:endParaRPr lang="fr-FR" dirty="0"/>
          </a:p>
        </p:txBody>
      </p:sp>
      <p:pic>
        <p:nvPicPr>
          <p:cNvPr id="5" name="Espace réservé du contenu 4" descr="IMG_0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628800"/>
            <a:ext cx="7488832" cy="4708525"/>
          </a:xfrm>
        </p:spPr>
      </p:pic>
      <p:pic>
        <p:nvPicPr>
          <p:cNvPr id="4" name="Espace réservé du contenu 3" descr="5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1336314" cy="2375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5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-675456"/>
            <a:ext cx="2617389" cy="4653136"/>
          </a:xfrm>
          <a:prstGeom prst="rect">
            <a:avLst/>
          </a:prstGeom>
        </p:spPr>
      </p:pic>
      <p:pic>
        <p:nvPicPr>
          <p:cNvPr id="5" name="Image 4" descr="20150401_132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219822" cy="4293096"/>
          </a:xfrm>
          <a:prstGeom prst="rect">
            <a:avLst/>
          </a:prstGeom>
        </p:spPr>
      </p:pic>
      <p:pic>
        <p:nvPicPr>
          <p:cNvPr id="2050" name="Picture 2" descr="C:\Users\Dominique\Pictures\Londres\5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212976"/>
            <a:ext cx="6741620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COTSWOLDS</a:t>
            </a:r>
            <a:endParaRPr lang="fr-FR" dirty="0"/>
          </a:p>
        </p:txBody>
      </p:sp>
      <p:pic>
        <p:nvPicPr>
          <p:cNvPr id="4" name="Espace réservé du contenu 3" descr="DSC008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56228" y="3042171"/>
            <a:ext cx="5087772" cy="3815829"/>
          </a:xfrm>
        </p:spPr>
      </p:pic>
      <p:pic>
        <p:nvPicPr>
          <p:cNvPr id="5" name="Image 4" descr="elsi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3291830" cy="4389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5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286250"/>
            <a:ext cx="4572000" cy="2571750"/>
          </a:xfrm>
          <a:prstGeom prst="rect">
            <a:avLst/>
          </a:prstGeom>
        </p:spPr>
      </p:pic>
      <p:pic>
        <p:nvPicPr>
          <p:cNvPr id="4" name="Image 3" descr="5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4916229" cy="2763103"/>
          </a:xfrm>
          <a:prstGeom prst="rect">
            <a:avLst/>
          </a:prstGeom>
        </p:spPr>
      </p:pic>
      <p:pic>
        <p:nvPicPr>
          <p:cNvPr id="5" name="Image 4" descr="52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-1035496"/>
            <a:ext cx="2657894" cy="4725144"/>
          </a:xfrm>
          <a:prstGeom prst="rect">
            <a:avLst/>
          </a:prstGeom>
        </p:spPr>
      </p:pic>
      <p:pic>
        <p:nvPicPr>
          <p:cNvPr id="7" name="Image 6" descr="IMG_03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56992"/>
            <a:ext cx="4089963" cy="305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3468673"/>
          </a:xfrm>
          <a:prstGeom prst="rect">
            <a:avLst/>
          </a:prstGeom>
        </p:spPr>
      </p:pic>
      <p:pic>
        <p:nvPicPr>
          <p:cNvPr id="3" name="Image 2" descr="IMG_0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60648"/>
            <a:ext cx="3851920" cy="2877051"/>
          </a:xfrm>
          <a:prstGeom prst="rect">
            <a:avLst/>
          </a:prstGeom>
        </p:spPr>
      </p:pic>
      <p:pic>
        <p:nvPicPr>
          <p:cNvPr id="5" name="Image 4" descr="IMG_02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389327"/>
            <a:ext cx="4644008" cy="3468673"/>
          </a:xfrm>
          <a:prstGeom prst="rect">
            <a:avLst/>
          </a:prstGeom>
        </p:spPr>
      </p:pic>
      <p:pic>
        <p:nvPicPr>
          <p:cNvPr id="7" name="Espace réservé du contenu 3" descr="50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501008"/>
            <a:ext cx="1888308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LAST DAY IN LONDON</a:t>
            </a:r>
            <a:endParaRPr lang="fr-FR" dirty="0"/>
          </a:p>
        </p:txBody>
      </p:sp>
      <p:pic>
        <p:nvPicPr>
          <p:cNvPr id="4" name="Espace réservé du contenu 3" descr="DSCN3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4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55575">
            <a:off x="4258810" y="308245"/>
            <a:ext cx="3550222" cy="3113271"/>
          </a:xfrm>
          <a:prstGeom prst="rect">
            <a:avLst/>
          </a:prstGeom>
        </p:spPr>
      </p:pic>
      <p:pic>
        <p:nvPicPr>
          <p:cNvPr id="6" name="Image 5" descr="IMG_0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577190"/>
            <a:ext cx="4392488" cy="3280810"/>
          </a:xfrm>
          <a:prstGeom prst="rect">
            <a:avLst/>
          </a:prstGeom>
        </p:spPr>
      </p:pic>
      <p:pic>
        <p:nvPicPr>
          <p:cNvPr id="7" name="Image 6" descr="49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1944216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THE LONDON EYE</a:t>
            </a:r>
            <a:endParaRPr lang="fr-FR" dirty="0"/>
          </a:p>
        </p:txBody>
      </p:sp>
      <p:pic>
        <p:nvPicPr>
          <p:cNvPr id="4" name="Espace réservé du contenu 3" descr="5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0192" y="1052736"/>
            <a:ext cx="2571750" cy="4572000"/>
          </a:xfrm>
        </p:spPr>
      </p:pic>
      <p:pic>
        <p:nvPicPr>
          <p:cNvPr id="5" name="Image 4" descr="5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4572000" cy="2571750"/>
          </a:xfrm>
          <a:prstGeom prst="rect">
            <a:avLst/>
          </a:prstGeom>
        </p:spPr>
      </p:pic>
      <p:pic>
        <p:nvPicPr>
          <p:cNvPr id="6" name="Image 5" descr="IMG_03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502056" y="3946055"/>
            <a:ext cx="3333817" cy="2490073"/>
          </a:xfrm>
          <a:prstGeom prst="rect">
            <a:avLst/>
          </a:prstGeom>
        </p:spPr>
      </p:pic>
      <p:pic>
        <p:nvPicPr>
          <p:cNvPr id="7" name="Image 6" descr="50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0500"/>
            <a:ext cx="3810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851920" cy="2877051"/>
          </a:xfrm>
          <a:prstGeom prst="rect">
            <a:avLst/>
          </a:prstGeom>
        </p:spPr>
      </p:pic>
      <p:pic>
        <p:nvPicPr>
          <p:cNvPr id="3" name="Image 2" descr="IMG_0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4089963" cy="3054849"/>
          </a:xfrm>
          <a:prstGeom prst="rect">
            <a:avLst/>
          </a:prstGeom>
        </p:spPr>
      </p:pic>
      <p:pic>
        <p:nvPicPr>
          <p:cNvPr id="4" name="Image 3" descr="IMG_03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645024"/>
            <a:ext cx="3707904" cy="2769484"/>
          </a:xfrm>
          <a:prstGeom prst="rect">
            <a:avLst/>
          </a:prstGeom>
        </p:spPr>
      </p:pic>
      <p:pic>
        <p:nvPicPr>
          <p:cNvPr id="6" name="Image 5" descr="5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63236">
            <a:off x="4780867" y="4015740"/>
            <a:ext cx="4123107" cy="2317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BIG BEN</a:t>
            </a:r>
            <a:endParaRPr lang="fr-FR" dirty="0"/>
          </a:p>
        </p:txBody>
      </p:sp>
      <p:pic>
        <p:nvPicPr>
          <p:cNvPr id="4" name="Espace réservé du contenu 3" descr="50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2648545" cy="4708525"/>
          </a:xfrm>
        </p:spPr>
      </p:pic>
      <p:pic>
        <p:nvPicPr>
          <p:cNvPr id="5" name="Big Ben strikes 12 (Good quality sound) (2010)-FLUVOR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  <p:pic>
        <p:nvPicPr>
          <p:cNvPr id="6" name="Image 5" descr="IMG_03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2276872"/>
            <a:ext cx="3511519" cy="2622801"/>
          </a:xfrm>
          <a:prstGeom prst="rect">
            <a:avLst/>
          </a:prstGeom>
        </p:spPr>
      </p:pic>
      <p:pic>
        <p:nvPicPr>
          <p:cNvPr id="13314" name="Picture 2" descr="http://www.londrespourlesenfants.com/medias/images/shaun-abou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890624"/>
            <a:ext cx="7272808" cy="1967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SAINT JAMES PARK</a:t>
            </a:r>
            <a:endParaRPr lang="fr-FR" dirty="0"/>
          </a:p>
        </p:txBody>
      </p:sp>
      <p:pic>
        <p:nvPicPr>
          <p:cNvPr id="4" name="Espace réservé du contenu 3" descr="DSC008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2880320" cy="1944216"/>
          </a:xfrm>
        </p:spPr>
      </p:pic>
      <p:pic>
        <p:nvPicPr>
          <p:cNvPr id="5" name="Image 4" descr="DSC00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204864"/>
            <a:ext cx="4211960" cy="3158970"/>
          </a:xfrm>
          <a:prstGeom prst="rect">
            <a:avLst/>
          </a:prstGeom>
        </p:spPr>
      </p:pic>
      <p:pic>
        <p:nvPicPr>
          <p:cNvPr id="6" name="Image 5" descr="DSC008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573016"/>
            <a:ext cx="3995936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fr-FR" dirty="0" smtClean="0"/>
              <a:t>BUCKINGHAM PALACE</a:t>
            </a:r>
            <a:endParaRPr lang="fr-FR" dirty="0"/>
          </a:p>
        </p:txBody>
      </p:sp>
      <p:pic>
        <p:nvPicPr>
          <p:cNvPr id="5" name="Espace réservé du contenu 4" descr="DSC008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3499056" cy="2624292"/>
          </a:xfrm>
        </p:spPr>
      </p:pic>
      <p:pic>
        <p:nvPicPr>
          <p:cNvPr id="6" name="Image 5" descr="DSC00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764704"/>
            <a:ext cx="3707904" cy="2780928"/>
          </a:xfrm>
          <a:prstGeom prst="rect">
            <a:avLst/>
          </a:prstGeom>
        </p:spPr>
      </p:pic>
      <p:pic>
        <p:nvPicPr>
          <p:cNvPr id="7" name="Image 6" descr="DSC009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17032"/>
            <a:ext cx="3755909" cy="2816932"/>
          </a:xfrm>
          <a:prstGeom prst="rect">
            <a:avLst/>
          </a:prstGeom>
        </p:spPr>
      </p:pic>
      <p:pic>
        <p:nvPicPr>
          <p:cNvPr id="10" name="Espace réservé du contenu 3" descr="ali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717032"/>
            <a:ext cx="3995936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/>
          <a:lstStyle/>
          <a:p>
            <a:r>
              <a:rPr lang="fr-FR" dirty="0" smtClean="0"/>
              <a:t>HYDE PARK</a:t>
            </a:r>
            <a:endParaRPr lang="fr-FR" dirty="0"/>
          </a:p>
        </p:txBody>
      </p:sp>
      <p:pic>
        <p:nvPicPr>
          <p:cNvPr id="5" name="Espace réservé du contenu 4" descr="IMG_03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4472235" cy="3340373"/>
          </a:xfrm>
        </p:spPr>
      </p:pic>
      <p:pic>
        <p:nvPicPr>
          <p:cNvPr id="6" name="Image 5" descr="IMG_0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692696"/>
            <a:ext cx="3995936" cy="2984619"/>
          </a:xfrm>
          <a:prstGeom prst="rect">
            <a:avLst/>
          </a:prstGeom>
        </p:spPr>
      </p:pic>
      <p:pic>
        <p:nvPicPr>
          <p:cNvPr id="7" name="Image 6" descr="IMG_03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19175"/>
            <a:ext cx="3800741" cy="283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 smtClean="0"/>
              <a:t>THE SCIENCE MUSEUM</a:t>
            </a:r>
            <a:endParaRPr lang="fr-FR" dirty="0"/>
          </a:p>
        </p:txBody>
      </p:sp>
      <p:pic>
        <p:nvPicPr>
          <p:cNvPr id="5" name="Espace réservé du contenu 4" descr="IMG_03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03924"/>
            <a:ext cx="6968412" cy="52048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54794" y="478322"/>
            <a:ext cx="3779912" cy="2823268"/>
          </a:xfrm>
          <a:prstGeom prst="rect">
            <a:avLst/>
          </a:prstGeom>
        </p:spPr>
      </p:pic>
      <p:pic>
        <p:nvPicPr>
          <p:cNvPr id="3" name="Image 2" descr="IMG_0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404664"/>
            <a:ext cx="2987824" cy="2231646"/>
          </a:xfrm>
          <a:prstGeom prst="rect">
            <a:avLst/>
          </a:prstGeom>
        </p:spPr>
      </p:pic>
      <p:pic>
        <p:nvPicPr>
          <p:cNvPr id="49154" name="Picture 2" descr="http://www.connected-earth.com/Partnermuseums/ScienceMuseum/Science_Muse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852936"/>
            <a:ext cx="1857375" cy="1809750"/>
          </a:xfrm>
          <a:prstGeom prst="rect">
            <a:avLst/>
          </a:prstGeom>
          <a:noFill/>
        </p:spPr>
      </p:pic>
      <p:pic>
        <p:nvPicPr>
          <p:cNvPr id="49156" name="Picture 4" descr="http://www.sciencemuseum.org.uk/ImageHandler.ashx?image=%7b9C59F627-FA53-4A7D-8916-060B3879E514%7d&amp;height=392&amp;width=800&amp;crop=tr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33056"/>
            <a:ext cx="5531768" cy="2710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And London by night !!</a:t>
            </a:r>
            <a:endParaRPr lang="fr-FR" dirty="0"/>
          </a:p>
        </p:txBody>
      </p:sp>
      <p:pic>
        <p:nvPicPr>
          <p:cNvPr id="1026" name="Picture 2" descr="C:\Users\Dominique\Pictures\Londres\IMG_0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6228184" cy="4651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fr-FR" dirty="0" err="1" smtClean="0"/>
              <a:t>Three</a:t>
            </a:r>
            <a:r>
              <a:rPr lang="fr-FR" dirty="0" smtClean="0"/>
              <a:t> </a:t>
            </a:r>
            <a:r>
              <a:rPr lang="fr-FR" dirty="0" err="1" smtClean="0"/>
              <a:t>weeks</a:t>
            </a:r>
            <a:r>
              <a:rPr lang="fr-FR" dirty="0" smtClean="0"/>
              <a:t> </a:t>
            </a:r>
            <a:r>
              <a:rPr lang="fr-FR" dirty="0" err="1" smtClean="0"/>
              <a:t>later</a:t>
            </a:r>
            <a:r>
              <a:rPr lang="fr-FR" dirty="0" smtClean="0"/>
              <a:t>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80728"/>
            <a:ext cx="8507288" cy="5877272"/>
          </a:xfrm>
        </p:spPr>
        <p:txBody>
          <a:bodyPr/>
          <a:lstStyle/>
          <a:p>
            <a:r>
              <a:rPr lang="fr-FR" dirty="0" smtClean="0"/>
              <a:t>Trois semaines après notre retour, nous avons visionné un diaporama retraçant notre voyage,  puis dégusté des desserts anglais faits par les élèves : rainbow cake, cup cakes, donuts, cheesecake, pop cakes, cookies et bien d’autres !</a:t>
            </a:r>
          </a:p>
          <a:p>
            <a:endParaRPr lang="fr-FR" dirty="0"/>
          </a:p>
        </p:txBody>
      </p:sp>
      <p:pic>
        <p:nvPicPr>
          <p:cNvPr id="5" name="Image 4" descr="IMG_0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299095"/>
            <a:ext cx="4764815" cy="3558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04248" cy="2555112"/>
          </a:xfrm>
          <a:prstGeom prst="rect">
            <a:avLst/>
          </a:prstGeom>
        </p:spPr>
      </p:pic>
      <p:pic>
        <p:nvPicPr>
          <p:cNvPr id="4" name="Image 3" descr="4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852936"/>
            <a:ext cx="2131335" cy="3789040"/>
          </a:xfrm>
          <a:prstGeom prst="rect">
            <a:avLst/>
          </a:prstGeom>
        </p:spPr>
      </p:pic>
      <p:pic>
        <p:nvPicPr>
          <p:cNvPr id="6" name="Image 5" descr="4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34574">
            <a:off x="3302270" y="3755877"/>
            <a:ext cx="5468837" cy="3073689"/>
          </a:xfrm>
          <a:prstGeom prst="rect">
            <a:avLst/>
          </a:prstGeom>
        </p:spPr>
      </p:pic>
      <p:pic>
        <p:nvPicPr>
          <p:cNvPr id="5" name="Image 4" descr="49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2590" y="2060848"/>
            <a:ext cx="2907393" cy="1634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IMG_0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-315416"/>
            <a:ext cx="4089963" cy="3054849"/>
          </a:xfrm>
          <a:prstGeom prst="rect">
            <a:avLst/>
          </a:prstGeom>
        </p:spPr>
      </p:pic>
      <p:pic>
        <p:nvPicPr>
          <p:cNvPr id="14" name="Image 13" descr="IMG_0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12972">
            <a:off x="4764815" y="3573016"/>
            <a:ext cx="4379184" cy="3270872"/>
          </a:xfrm>
          <a:prstGeom prst="rect">
            <a:avLst/>
          </a:prstGeom>
        </p:spPr>
      </p:pic>
      <p:pic>
        <p:nvPicPr>
          <p:cNvPr id="17" name="Image 16" descr="IMG_0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71122">
            <a:off x="-232264" y="-227355"/>
            <a:ext cx="4126626" cy="3082233"/>
          </a:xfrm>
          <a:prstGeom prst="rect">
            <a:avLst/>
          </a:prstGeom>
        </p:spPr>
      </p:pic>
      <p:pic>
        <p:nvPicPr>
          <p:cNvPr id="18" name="Image 17" descr="IMG_04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645024"/>
            <a:ext cx="3745186" cy="2797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0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-315416"/>
            <a:ext cx="4412721" cy="3295922"/>
          </a:xfrm>
          <a:prstGeom prst="rect">
            <a:avLst/>
          </a:prstGeom>
        </p:spPr>
      </p:pic>
      <p:pic>
        <p:nvPicPr>
          <p:cNvPr id="4" name="Image 3" descr="IMG_0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53923">
            <a:off x="5528621" y="537527"/>
            <a:ext cx="2843808" cy="2124079"/>
          </a:xfrm>
          <a:prstGeom prst="rect">
            <a:avLst/>
          </a:prstGeom>
        </p:spPr>
      </p:pic>
      <p:pic>
        <p:nvPicPr>
          <p:cNvPr id="11" name="Image 10" descr="IMG_0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87127"/>
            <a:ext cx="4379185" cy="3270873"/>
          </a:xfrm>
          <a:prstGeom prst="rect">
            <a:avLst/>
          </a:prstGeom>
        </p:spPr>
      </p:pic>
      <p:pic>
        <p:nvPicPr>
          <p:cNvPr id="12" name="Image 11" descr="IMG_04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34998">
            <a:off x="755576" y="3789040"/>
            <a:ext cx="3222296" cy="2406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CHARLES DICKENS</a:t>
            </a:r>
            <a:endParaRPr lang="fr-FR" dirty="0"/>
          </a:p>
        </p:txBody>
      </p:sp>
      <p:pic>
        <p:nvPicPr>
          <p:cNvPr id="11" name="Espace réservé du contenu 10" descr="IMG_0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3759092" cy="2807717"/>
          </a:xfrm>
        </p:spPr>
      </p:pic>
      <p:pic>
        <p:nvPicPr>
          <p:cNvPr id="12" name="Image 11" descr="IMG_0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9187" y="2924944"/>
            <a:ext cx="4764813" cy="3558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427168" cy="796950"/>
          </a:xfrm>
        </p:spPr>
        <p:txBody>
          <a:bodyPr/>
          <a:lstStyle/>
          <a:p>
            <a:r>
              <a:rPr lang="fr-FR" dirty="0" smtClean="0"/>
              <a:t>TOWER OF LONDON</a:t>
            </a:r>
            <a:endParaRPr lang="fr-FR" dirty="0"/>
          </a:p>
        </p:txBody>
      </p:sp>
      <p:pic>
        <p:nvPicPr>
          <p:cNvPr id="4" name="Espace réservé du contenu 3" descr="4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5135" cy="4060453"/>
          </a:xfrm>
        </p:spPr>
      </p:pic>
      <p:pic>
        <p:nvPicPr>
          <p:cNvPr id="5" name="Image 4" descr="4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20600">
            <a:off x="6654416" y="1967373"/>
            <a:ext cx="2253614" cy="4005064"/>
          </a:xfrm>
          <a:prstGeom prst="rect">
            <a:avLst/>
          </a:prstGeom>
        </p:spPr>
      </p:pic>
      <p:pic>
        <p:nvPicPr>
          <p:cNvPr id="21506" name="Picture 2" descr="https://lh4.googleusercontent.com/5DpBMjhtp2EFA0-lMoZMpsB5tnfOi54yeUr1V9UFYDE4DpDuL1BD4Yr_WbXpGyAOLZz5RGsZGY10FnERiy3qfJIlqSvJ8ffJv8GVpKYv4-qKSSRMfRwf23ecwt57Eq0Ry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700808"/>
            <a:ext cx="3819550" cy="2220518"/>
          </a:xfrm>
          <a:prstGeom prst="rect">
            <a:avLst/>
          </a:prstGeom>
          <a:noFill/>
        </p:spPr>
      </p:pic>
      <p:pic>
        <p:nvPicPr>
          <p:cNvPr id="7" name="Image 6" descr="DSC005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4149080"/>
            <a:ext cx="4392488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IMG_0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1949" y="3211529"/>
            <a:ext cx="4882051" cy="3646471"/>
          </a:xfrm>
          <a:prstGeom prst="rect">
            <a:avLst/>
          </a:prstGeom>
        </p:spPr>
      </p:pic>
      <p:pic>
        <p:nvPicPr>
          <p:cNvPr id="7" name="Espace réservé du contenu 6" descr="IMG_01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566278" cy="2663701"/>
          </a:xfrm>
        </p:spPr>
      </p:pic>
      <p:pic>
        <p:nvPicPr>
          <p:cNvPr id="22530" name="Picture 2" descr="http://www.plushpaws.co.uk/user/products/large/Beefea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0304">
            <a:off x="5397420" y="-209069"/>
            <a:ext cx="3256756" cy="3369058"/>
          </a:xfrm>
          <a:prstGeom prst="rect">
            <a:avLst/>
          </a:prstGeom>
          <a:noFill/>
        </p:spPr>
      </p:pic>
      <p:pic>
        <p:nvPicPr>
          <p:cNvPr id="22532" name="Picture 4" descr="http://londrespourlesenfants.e-monsite.com/medias/images/img-7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78224"/>
            <a:ext cx="3059832" cy="4079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006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031654" cy="3023741"/>
          </a:xfrm>
        </p:spPr>
      </p:pic>
      <p:pic>
        <p:nvPicPr>
          <p:cNvPr id="5" name="Image 4" descr="DSC00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4020" y="3573016"/>
            <a:ext cx="4379979" cy="3284984"/>
          </a:xfrm>
          <a:prstGeom prst="rect">
            <a:avLst/>
          </a:prstGeom>
        </p:spPr>
      </p:pic>
      <p:pic>
        <p:nvPicPr>
          <p:cNvPr id="8" name="Image 7" descr="IMG_01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55859">
            <a:off x="5508104" y="980728"/>
            <a:ext cx="2473056" cy="1847159"/>
          </a:xfrm>
          <a:prstGeom prst="rect">
            <a:avLst/>
          </a:prstGeom>
        </p:spPr>
      </p:pic>
      <p:pic>
        <p:nvPicPr>
          <p:cNvPr id="9" name="Image 8" descr="IMG_0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51825">
            <a:off x="899592" y="3718810"/>
            <a:ext cx="2699792" cy="2016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fr-FR" dirty="0" smtClean="0"/>
              <a:t>ON THE THAMES</a:t>
            </a:r>
            <a:endParaRPr lang="fr-FR" dirty="0"/>
          </a:p>
        </p:txBody>
      </p:sp>
      <p:pic>
        <p:nvPicPr>
          <p:cNvPr id="4" name="Espace réservé du contenu 3" descr="IMG_01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4365104"/>
            <a:ext cx="3512028" cy="2623181"/>
          </a:xfrm>
        </p:spPr>
      </p:pic>
      <p:pic>
        <p:nvPicPr>
          <p:cNvPr id="7" name="Image 6" descr="DSC005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429000"/>
            <a:ext cx="4283968" cy="3212976"/>
          </a:xfrm>
          <a:prstGeom prst="rect">
            <a:avLst/>
          </a:prstGeom>
        </p:spPr>
      </p:pic>
      <p:pic>
        <p:nvPicPr>
          <p:cNvPr id="8" name="Image 7" descr="IMG_01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26581">
            <a:off x="496172" y="1065834"/>
            <a:ext cx="3505824" cy="2960474"/>
          </a:xfrm>
          <a:prstGeom prst="rect">
            <a:avLst/>
          </a:prstGeom>
        </p:spPr>
      </p:pic>
      <p:pic>
        <p:nvPicPr>
          <p:cNvPr id="10" name="Image 9" descr="DSCN27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268760"/>
            <a:ext cx="2483768" cy="1700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414</TotalTime>
  <Words>103</Words>
  <Application>Microsoft Office PowerPoint</Application>
  <PresentationFormat>Affichage à l'écran (4:3)</PresentationFormat>
  <Paragraphs>24</Paragraphs>
  <Slides>41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Apex</vt:lpstr>
      <vt:lpstr>LONDON  2015 Collège Saint Anatoile  -                                                        Salins</vt:lpstr>
      <vt:lpstr>Diapositive 2</vt:lpstr>
      <vt:lpstr>Diapositive 3</vt:lpstr>
      <vt:lpstr>Diapositive 4</vt:lpstr>
      <vt:lpstr>CHARLES DICKENS</vt:lpstr>
      <vt:lpstr>TOWER OF LONDON</vt:lpstr>
      <vt:lpstr>Diapositive 7</vt:lpstr>
      <vt:lpstr>Diapositive 8</vt:lpstr>
      <vt:lpstr>ON THE THAMES</vt:lpstr>
      <vt:lpstr>COVENT GARDEN</vt:lpstr>
      <vt:lpstr>MADAME TUSSAUD</vt:lpstr>
      <vt:lpstr>Diapositive 12</vt:lpstr>
      <vt:lpstr>Diapositive 13</vt:lpstr>
      <vt:lpstr>Diapositive 14</vt:lpstr>
      <vt:lpstr>Diapositive 15</vt:lpstr>
      <vt:lpstr>Baker Street</vt:lpstr>
      <vt:lpstr>REGENT’S PARK</vt:lpstr>
      <vt:lpstr>THE BRITISH MUSEUM</vt:lpstr>
      <vt:lpstr>Diapositive 19</vt:lpstr>
      <vt:lpstr>STRATFORD UPON AVON</vt:lpstr>
      <vt:lpstr>SHAKESPEARE</vt:lpstr>
      <vt:lpstr>Diapositive 22</vt:lpstr>
      <vt:lpstr>Diapositive 23</vt:lpstr>
      <vt:lpstr>ANN HATHAWAY’S COTTAGE</vt:lpstr>
      <vt:lpstr>Diapositive 25</vt:lpstr>
      <vt:lpstr>THE COTSWOLDS</vt:lpstr>
      <vt:lpstr>Diapositive 27</vt:lpstr>
      <vt:lpstr>Diapositive 28</vt:lpstr>
      <vt:lpstr>LAST DAY IN LONDON</vt:lpstr>
      <vt:lpstr>THE LONDON EYE</vt:lpstr>
      <vt:lpstr>Diapositive 31</vt:lpstr>
      <vt:lpstr>BIG BEN</vt:lpstr>
      <vt:lpstr>SAINT JAMES PARK</vt:lpstr>
      <vt:lpstr>BUCKINGHAM PALACE</vt:lpstr>
      <vt:lpstr>HYDE PARK</vt:lpstr>
      <vt:lpstr>THE SCIENCE MUSEUM</vt:lpstr>
      <vt:lpstr>Diapositive 37</vt:lpstr>
      <vt:lpstr>And London by night !!</vt:lpstr>
      <vt:lpstr>Three weeks later …</vt:lpstr>
      <vt:lpstr>Diapositive 40</vt:lpstr>
      <vt:lpstr>Diapositive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2015</dc:title>
  <dc:creator>Dominique</dc:creator>
  <cp:lastModifiedBy>Dominique</cp:lastModifiedBy>
  <cp:revision>46</cp:revision>
  <dcterms:created xsi:type="dcterms:W3CDTF">2015-04-21T19:23:19Z</dcterms:created>
  <dcterms:modified xsi:type="dcterms:W3CDTF">2015-05-28T05:36:34Z</dcterms:modified>
</cp:coreProperties>
</file>